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6" r:id="rId3"/>
    <p:sldId id="257" r:id="rId4"/>
    <p:sldId id="269" r:id="rId5"/>
    <p:sldId id="266" r:id="rId6"/>
    <p:sldId id="259" r:id="rId7"/>
    <p:sldId id="262" r:id="rId8"/>
    <p:sldId id="264" r:id="rId9"/>
    <p:sldId id="265" r:id="rId10"/>
    <p:sldId id="258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01A2-5587-494F-80CE-AA92CE2742F2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35512-339E-456F-91E5-1FAA7BD39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35512-339E-456F-91E5-1FAA7BD395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7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76170-69E1-4B59-BFE8-47DD834D5300}" type="datetimeFigureOut">
              <a:rPr lang="ru-RU" smtClean="0"/>
              <a:pPr/>
              <a:t>12.09.2019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7299-6F4F-4B9E-907D-528F789A74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643182"/>
            <a:ext cx="6215106" cy="2000264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1" i="0" u="none" strike="noStrike" kern="1200" cap="all" spc="0" normalizeH="0" baseline="0" noProof="0" dirty="0">
                <a:ln w="0">
                  <a:solidFill>
                    <a:srgbClr val="0070C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Городской округ Протвино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29058" y="5929330"/>
            <a:ext cx="1214446" cy="4286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2018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42852"/>
            <a:ext cx="840752" cy="111604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Рисунок 4" descr="gerb_moskaw_stat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36896" cy="111484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rb_moskaw_stat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142852"/>
            <a:ext cx="836896" cy="111484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42852"/>
            <a:ext cx="840752" cy="111604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00100" y="428604"/>
            <a:ext cx="7000924" cy="50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</a:rPr>
              <a:t>Здание № 231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928802"/>
            <a:ext cx="2643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Свободные площади: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АБК – 542.1 кв.м</a:t>
            </a:r>
          </a:p>
          <a:p>
            <a:pPr>
              <a:buFontTx/>
              <a:buChar char="-"/>
            </a:pPr>
            <a:endParaRPr lang="ru-RU" altLang="ru-RU" sz="1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Шаг колонн: 6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Высота до кровли: 2.7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Материал полов: линолеум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отопления: водяное (радиатор биметалл)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водоснабжения: холодная вода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водоотведения: централизованная канализация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Мощности по электроэнергии: 400 </a:t>
            </a:r>
            <a:r>
              <a:rPr lang="ru-RU" altLang="ru-RU" sz="14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кВА</a:t>
            </a:r>
            <a:endParaRPr lang="ru-RU" altLang="ru-RU" sz="1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подъезда для фуры: -</a:t>
            </a:r>
          </a:p>
          <a:p>
            <a:endParaRPr lang="ru-RU" altLang="ru-RU" sz="16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" name="Рисунок 12" descr="DSCN7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357694"/>
            <a:ext cx="2571767" cy="19288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4" name="Рисунок 13" descr="DSCN7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357694"/>
            <a:ext cx="2571768" cy="19288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6" name="Рисунок 15" descr="photo_2019-04-22_16-34-34.jpg"/>
          <p:cNvPicPr>
            <a:picLocks noChangeAspect="1"/>
          </p:cNvPicPr>
          <p:nvPr/>
        </p:nvPicPr>
        <p:blipFill>
          <a:blip r:embed="rId6" cstate="print"/>
          <a:srcRect t="7885" b="8011"/>
          <a:stretch>
            <a:fillRect/>
          </a:stretch>
        </p:blipFill>
        <p:spPr>
          <a:xfrm>
            <a:off x="3571868" y="1500174"/>
            <a:ext cx="4929222" cy="2719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7000924" cy="107157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>
                  <a:solidFill>
                    <a:srgbClr val="0070C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Городской округ Протвино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42852"/>
            <a:ext cx="840752" cy="111604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Рисунок 4" descr="gerb_moskaw_stat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36896" cy="111484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1" name="Рисунок 10" descr="карта области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785926"/>
            <a:ext cx="4254451" cy="4023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6143636" y="4857760"/>
            <a:ext cx="143690" cy="156754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5000636"/>
            <a:ext cx="1917961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Протвино</a:t>
            </a:r>
          </a:p>
        </p:txBody>
      </p:sp>
      <p:pic>
        <p:nvPicPr>
          <p:cNvPr id="8" name="Рисунок 7" descr="расположени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643050"/>
            <a:ext cx="1043170" cy="104317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10" name="Рисунок 9" descr="шосс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071810"/>
            <a:ext cx="1136469" cy="767014"/>
          </a:xfrm>
          <a:prstGeom prst="rect">
            <a:avLst/>
          </a:prstGeom>
        </p:spPr>
      </p:pic>
      <p:pic>
        <p:nvPicPr>
          <p:cNvPr id="15" name="Рисунок 14" descr="население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235" y="4008122"/>
            <a:ext cx="1136468" cy="10450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8728" y="4357694"/>
            <a:ext cx="2786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35 807 человек</a:t>
            </a:r>
          </a:p>
        </p:txBody>
      </p:sp>
      <p:pic>
        <p:nvPicPr>
          <p:cNvPr id="17" name="Рисунок 16" descr="площадь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5214950"/>
            <a:ext cx="1204999" cy="11756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14480" y="5572140"/>
            <a:ext cx="21246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2669 га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428728" y="1500174"/>
            <a:ext cx="285752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Юг московской области - 98 км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71538" y="2857496"/>
            <a:ext cx="350046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М2 «Москва-Крым»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+mj-ea"/>
                <a:cs typeface="+mj-cs"/>
              </a:rPr>
              <a:t>А108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+mj-ea"/>
                <a:cs typeface="+mj-cs"/>
              </a:rPr>
              <a:t>мбк</a:t>
            </a:r>
            <a:endParaRPr kumimoji="0" lang="ru-RU" sz="25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1538" y="142852"/>
            <a:ext cx="7000924" cy="785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</a:rPr>
              <a:t>Проезд к АО «Прогресс»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42852"/>
            <a:ext cx="840752" cy="111604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Рисунок 5" descr="gerb_moskaw_stat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36896" cy="111484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29883" t="44678" r="26757" b="12109"/>
          <a:stretch>
            <a:fillRect/>
          </a:stretch>
        </p:blipFill>
        <p:spPr bwMode="auto">
          <a:xfrm>
            <a:off x="3428992" y="1928802"/>
            <a:ext cx="5204077" cy="414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28596" y="3071810"/>
            <a:ext cx="2643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Почтовые реквизиты:</a:t>
            </a:r>
            <a:r>
              <a:rPr lang="ru-RU" sz="1400" dirty="0"/>
              <a:t> 142280, г. Протвино, Московская обл., ул.Железнодорожная,3</a:t>
            </a:r>
          </a:p>
          <a:p>
            <a:endParaRPr lang="ru-RU" sz="1400" b="1" dirty="0"/>
          </a:p>
          <a:p>
            <a:r>
              <a:rPr lang="ru-RU" sz="1400" b="1" dirty="0"/>
              <a:t>Координаты для навигатора:</a:t>
            </a:r>
            <a:r>
              <a:rPr lang="ru-RU" sz="1400" dirty="0"/>
              <a:t> 54.531900 С, 37.130315 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1538" y="142852"/>
            <a:ext cx="7000924" cy="785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</a:rPr>
              <a:t>Информация для потенциальных инвесторов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42852"/>
            <a:ext cx="840752" cy="111604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Рисунок 3" descr="gerb_moskaw_stat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36896" cy="111484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2357430"/>
            <a:ext cx="8143932" cy="15001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5918" y="2571744"/>
            <a:ext cx="4315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Общая свободная площадь –кв.м. 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том числе: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- Производственного назначения –;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- АБК –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 noGrp="1"/>
          </p:cNvSpPr>
          <p:nvPr>
            <p:ph type="title"/>
          </p:nvPr>
        </p:nvSpPr>
        <p:spPr>
          <a:xfrm>
            <a:off x="1071538" y="142852"/>
            <a:ext cx="7072362" cy="84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</a:rPr>
              <a:t>План территории АО «Прогресс»</a:t>
            </a:r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42852"/>
            <a:ext cx="840752" cy="111604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Рисунок 57" descr="gerb_moskaw_stat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36896" cy="111484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25" name="Рисунок 24" descr="Прогресс (план)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428736"/>
            <a:ext cx="7435100" cy="4938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 descr="photo_2019-04-22_16-35-15.jpg"/>
          <p:cNvPicPr>
            <a:picLocks noChangeAspect="1"/>
          </p:cNvPicPr>
          <p:nvPr/>
        </p:nvPicPr>
        <p:blipFill>
          <a:blip r:embed="rId5" cstate="print"/>
          <a:srcRect l="10000"/>
          <a:stretch>
            <a:fillRect/>
          </a:stretch>
        </p:blipFill>
        <p:spPr>
          <a:xfrm>
            <a:off x="5786446" y="1607305"/>
            <a:ext cx="2786082" cy="23217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DSCN73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3929065"/>
            <a:ext cx="1857388" cy="24765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" name="Рисунок 1" descr="gerb_moskaw_stat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36896" cy="111484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42852"/>
            <a:ext cx="840752" cy="111604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00100" y="428604"/>
            <a:ext cx="7000924" cy="50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</a:rPr>
              <a:t>Здание № 132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1571612"/>
            <a:ext cx="350046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Свободные площади: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Производственная – 1221.7 кв.м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АБК – 119.7 кв.м</a:t>
            </a:r>
          </a:p>
          <a:p>
            <a:pPr>
              <a:buFontTx/>
              <a:buChar char="-"/>
            </a:pPr>
            <a:endParaRPr lang="ru-RU" altLang="ru-RU" sz="1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Шаг колонн: 6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Конфигурация пролета или здания (длина и ширина): 6х18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Высота до кровли: 6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Крановое оборудование (количество, грузоподъемность): Кран-балка 1 </a:t>
            </a:r>
            <a:r>
              <a:rPr lang="ru-RU" altLang="ru-RU" sz="14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шт</a:t>
            </a: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3 тонны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Высота до «крюка»: 5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Материал полов: наливной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отопления: водяное (регистры)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водоснабжения: холодная вода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водоотведения: централизованная канализация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Мощности по электроэнергии: 300 </a:t>
            </a:r>
            <a:r>
              <a:rPr lang="ru-RU" altLang="ru-RU" sz="14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кВА</a:t>
            </a:r>
            <a:endParaRPr lang="ru-RU" altLang="ru-RU" sz="1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подъезда для фуры: имеется</a:t>
            </a:r>
          </a:p>
          <a:p>
            <a:endParaRPr lang="ru-RU" altLang="ru-RU" sz="16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" name="Рисунок 17" descr="DSCN73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929066"/>
            <a:ext cx="3286148" cy="24646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9" name="Рисунок 18" descr="DSCN734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3" y="1428736"/>
            <a:ext cx="3286149" cy="24646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" name="Рисунок 19" descr="DSCN735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9" y="1428736"/>
            <a:ext cx="1857388" cy="24765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rb_moskaw_stat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36896" cy="111484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42852"/>
            <a:ext cx="840752" cy="111604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00100" y="428604"/>
            <a:ext cx="7000924" cy="50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</a:rPr>
              <a:t>Здание № 133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1785926"/>
            <a:ext cx="38576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Свободные площади: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Производственная – 1728 кв.м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АБК – 1143.8 кв.м</a:t>
            </a:r>
          </a:p>
          <a:p>
            <a:pPr>
              <a:buFontTx/>
              <a:buChar char="-"/>
            </a:pPr>
            <a:endParaRPr lang="ru-RU" altLang="ru-RU" sz="1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Шаг колонн: 6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Конфигурация пролета или здания (длина и ширина): 6х19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Высота до кровли: 9.5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Крановое оборудование (количество, грузоподъемность): Кран-балка 2 </a:t>
            </a:r>
            <a:r>
              <a:rPr lang="ru-RU" altLang="ru-RU" sz="14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шт</a:t>
            </a: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2 тонны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Высота до «крюка»: 7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Материал полов: плитка металлическая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отопления: водяное (регистры, батареи чугунные)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водоснабжения: холодная вода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водоотведения: централизованная канализация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Мощности по электроэнергии: 900 </a:t>
            </a:r>
            <a:r>
              <a:rPr lang="ru-RU" altLang="ru-RU" sz="14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кВА</a:t>
            </a:r>
            <a:endParaRPr lang="ru-RU" altLang="ru-RU" sz="1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подъезда для фуры: имеется</a:t>
            </a:r>
          </a:p>
          <a:p>
            <a:endParaRPr lang="ru-RU" altLang="ru-RU" sz="16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" name="Рисунок 17" descr="DSCN7379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929066"/>
            <a:ext cx="3143240" cy="2357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9" name="Рисунок 18" descr="DSCN73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3929066"/>
            <a:ext cx="1768073" cy="2357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" name="Рисунок 19" descr="DSCN736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1500149"/>
            <a:ext cx="3143272" cy="23574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1" name="Рисунок 20" descr="DSCN737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1476337"/>
            <a:ext cx="1785950" cy="23812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DSCN73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1" y="1643050"/>
            <a:ext cx="2571768" cy="1928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" name="Рисунок 1" descr="gerb_moskaw_stat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36896" cy="111484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42852"/>
            <a:ext cx="840752" cy="111604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00100" y="428604"/>
            <a:ext cx="7000924" cy="50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</a:rPr>
              <a:t>Здание № 428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1928802"/>
            <a:ext cx="35719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Свободные площади: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Производственная – 1440 кв.м</a:t>
            </a:r>
          </a:p>
          <a:p>
            <a:endParaRPr lang="ru-RU" altLang="ru-RU" sz="1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Шаг колонн: 6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Конфигурация пролета или здания (длина и ширина): 6х6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Высота до кровли: 5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Крановое оборудование (количество, грузоподъемность): Кран-балка 2 </a:t>
            </a:r>
            <a:r>
              <a:rPr lang="ru-RU" altLang="ru-RU" sz="14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шт</a:t>
            </a: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0.5 тонны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Высота до «крюка»: 4.2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Материал полов: асфальт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отопления: водяное (регистры)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водоснабжения: холодная вода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водоотведения: централизованная канализация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Мощности по электроэнергии: 50 </a:t>
            </a:r>
            <a:r>
              <a:rPr lang="ru-RU" altLang="ru-RU" sz="14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кВА</a:t>
            </a:r>
            <a:endParaRPr lang="ru-RU" altLang="ru-RU" sz="1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подъезда для фуры: имеется</a:t>
            </a:r>
          </a:p>
          <a:p>
            <a:endParaRPr lang="ru-RU" altLang="ru-RU" sz="16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1" name="Рисунок 20" descr="DSCN73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3" y="3964809"/>
            <a:ext cx="3024177" cy="22681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2" name="Рисунок 21" descr="DSCN731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1643050"/>
            <a:ext cx="3000396" cy="22502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4" name="Рисунок 23" descr="DSCN732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3679057"/>
            <a:ext cx="1907853" cy="25666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rb_moskaw_stat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142852"/>
            <a:ext cx="836896" cy="111484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42852"/>
            <a:ext cx="840752" cy="111604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000100" y="428604"/>
            <a:ext cx="7000924" cy="50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</a:rPr>
              <a:t>Здание № 138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2143116"/>
            <a:ext cx="278608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Свободные площади: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Производственная – 197.1 кв.м</a:t>
            </a:r>
          </a:p>
          <a:p>
            <a:pPr>
              <a:buFontTx/>
              <a:buChar char="-"/>
            </a:pPr>
            <a:endParaRPr lang="ru-RU" altLang="ru-RU" sz="1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Шаг колонн: 6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Высота до кровли: 4 м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Материал полов: бетон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отопления: водяное (регистры)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водоснабжения: -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водоотведения: -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Мощности по электроэнергии: 50 </a:t>
            </a:r>
            <a:r>
              <a:rPr lang="ru-RU" altLang="ru-RU" sz="14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кВА</a:t>
            </a:r>
            <a:endParaRPr lang="ru-RU" altLang="ru-RU" sz="1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Наличие подъезда для фуры: имеется</a:t>
            </a:r>
          </a:p>
          <a:p>
            <a:endParaRPr lang="ru-RU" altLang="ru-RU" sz="16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9" name="Рисунок 18" descr="DSCN73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500174"/>
            <a:ext cx="2762237" cy="20716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" name="Рисунок 19" descr="DSCN7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9" y="1500174"/>
            <a:ext cx="2762269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1" name="Рисунок 20" descr="DSCN7297.JPG"/>
          <p:cNvPicPr>
            <a:picLocks noChangeAspect="1"/>
          </p:cNvPicPr>
          <p:nvPr/>
        </p:nvPicPr>
        <p:blipFill>
          <a:blip r:embed="rId6" cstate="print"/>
          <a:srcRect t="16782" b="24597"/>
          <a:stretch>
            <a:fillRect/>
          </a:stretch>
        </p:blipFill>
        <p:spPr>
          <a:xfrm>
            <a:off x="3214678" y="3746160"/>
            <a:ext cx="5700720" cy="25063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450</Words>
  <Application>Microsoft Office PowerPoint</Application>
  <PresentationFormat>Экран (4:3)</PresentationFormat>
  <Paragraphs>91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Тема Office</vt:lpstr>
      <vt:lpstr>Презентация PowerPoint</vt:lpstr>
      <vt:lpstr>Городской округ Протвино</vt:lpstr>
      <vt:lpstr>Презентация PowerPoint</vt:lpstr>
      <vt:lpstr>Презентация PowerPoint</vt:lpstr>
      <vt:lpstr>План территории АО «Прогресс»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округ Протвино</dc:title>
  <dc:creator>stat30</dc:creator>
  <cp:lastModifiedBy>Яковлева Елена</cp:lastModifiedBy>
  <cp:revision>268</cp:revision>
  <dcterms:created xsi:type="dcterms:W3CDTF">2018-01-10T09:20:57Z</dcterms:created>
  <dcterms:modified xsi:type="dcterms:W3CDTF">2019-09-12T09:18:09Z</dcterms:modified>
</cp:coreProperties>
</file>