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62" r:id="rId3"/>
    <p:sldId id="278" r:id="rId4"/>
    <p:sldId id="279" r:id="rId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84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B021C-3A10-4A57-A555-A024A68A0FCE}" type="datetimeFigureOut">
              <a:rPr lang="ru-RU" smtClean="0"/>
              <a:pPr/>
              <a:t>16.12.2019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5665-5712-4979-B1D2-8157C09AA4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8556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B021C-3A10-4A57-A555-A024A68A0FCE}" type="datetimeFigureOut">
              <a:rPr lang="ru-RU" smtClean="0"/>
              <a:pPr/>
              <a:t>16.12.2019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5665-5712-4979-B1D2-8157C09AA4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274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B021C-3A10-4A57-A555-A024A68A0FCE}" type="datetimeFigureOut">
              <a:rPr lang="ru-RU" smtClean="0"/>
              <a:pPr/>
              <a:t>16.12.2019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5665-5712-4979-B1D2-8157C09AA4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517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5143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rgbClr val="404040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12/16/2019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91553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B021C-3A10-4A57-A555-A024A68A0FCE}" type="datetimeFigureOut">
              <a:rPr lang="ru-RU" smtClean="0"/>
              <a:pPr/>
              <a:t>16.12.2019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5665-5712-4979-B1D2-8157C09AA4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17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B021C-3A10-4A57-A555-A024A68A0FCE}" type="datetimeFigureOut">
              <a:rPr lang="ru-RU" smtClean="0"/>
              <a:pPr/>
              <a:t>16.12.2019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5665-5712-4979-B1D2-8157C09AA4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30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B021C-3A10-4A57-A555-A024A68A0FCE}" type="datetimeFigureOut">
              <a:rPr lang="ru-RU" smtClean="0"/>
              <a:pPr/>
              <a:t>16.12.2019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5665-5712-4979-B1D2-8157C09AA4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282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B021C-3A10-4A57-A555-A024A68A0FCE}" type="datetimeFigureOut">
              <a:rPr lang="ru-RU" smtClean="0"/>
              <a:pPr/>
              <a:t>16.12.2019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5665-5712-4979-B1D2-8157C09AA4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078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B021C-3A10-4A57-A555-A024A68A0FCE}" type="datetimeFigureOut">
              <a:rPr lang="ru-RU" smtClean="0"/>
              <a:pPr/>
              <a:t>16.12.2019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5665-5712-4979-B1D2-8157C09AA4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504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B021C-3A10-4A57-A555-A024A68A0FCE}" type="datetimeFigureOut">
              <a:rPr lang="ru-RU" smtClean="0"/>
              <a:pPr/>
              <a:t>16.12.2019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5665-5712-4979-B1D2-8157C09AA4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904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B021C-3A10-4A57-A555-A024A68A0FCE}" type="datetimeFigureOut">
              <a:rPr lang="ru-RU" smtClean="0"/>
              <a:pPr/>
              <a:t>16.12.2019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5665-5712-4979-B1D2-8157C09AA4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075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B021C-3A10-4A57-A555-A024A68A0FCE}" type="datetimeFigureOut">
              <a:rPr lang="ru-RU" smtClean="0"/>
              <a:pPr/>
              <a:t>16.12.2019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95665-5712-4979-B1D2-8157C09AA4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342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B021C-3A10-4A57-A555-A024A68A0FCE}" type="datetimeFigureOut">
              <a:rPr lang="ru-RU" smtClean="0"/>
              <a:pPr/>
              <a:t>16.12.2019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95665-5712-4979-B1D2-8157C09AA4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693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827584" y="1513763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algn="ctr">
              <a:lnSpc>
                <a:spcPct val="100000"/>
              </a:lnSpc>
              <a:spcBef>
                <a:spcPts val="3970"/>
              </a:spcBef>
            </a:pPr>
            <a:r>
              <a:rPr lang="ru-RU" sz="3200" b="1" spc="-5" dirty="0">
                <a:latin typeface="Century Gothic"/>
                <a:cs typeface="Century Gothic"/>
              </a:rPr>
              <a:t>«</a:t>
            </a:r>
            <a:r>
              <a:rPr lang="ru-RU" sz="3200" b="1" spc="-5" dirty="0" err="1">
                <a:latin typeface="Century Gothic"/>
                <a:cs typeface="Century Gothic"/>
              </a:rPr>
              <a:t>Стартап</a:t>
            </a:r>
            <a:r>
              <a:rPr lang="ru-RU" sz="3200" b="1" spc="-5" dirty="0">
                <a:latin typeface="Century Gothic"/>
                <a:cs typeface="Century Gothic"/>
              </a:rPr>
              <a:t> 2019» *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51520" y="2859782"/>
            <a:ext cx="727280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>
              <a:spcBef>
                <a:spcPts val="3970"/>
              </a:spcBef>
            </a:pPr>
            <a:r>
              <a:rPr lang="ru-RU" sz="1600" b="1" spc="-5" dirty="0">
                <a:latin typeface="Century Gothic"/>
                <a:cs typeface="Century Gothic"/>
              </a:rPr>
              <a:t>* </a:t>
            </a:r>
            <a:r>
              <a:rPr lang="ru-RU" sz="1600" i="1" spc="-5" dirty="0">
                <a:latin typeface="Century Gothic"/>
                <a:cs typeface="Century Gothic"/>
              </a:rPr>
              <a:t> указывается наименование необходимой номинации конкурса:</a:t>
            </a:r>
          </a:p>
          <a:p>
            <a:r>
              <a:rPr lang="ru-RU" sz="1600" i="1" spc="-5" dirty="0">
                <a:latin typeface="Century Gothic"/>
                <a:cs typeface="Century Gothic"/>
              </a:rPr>
              <a:t>1) «</a:t>
            </a:r>
            <a:r>
              <a:rPr lang="ru-RU" sz="1600" i="1" spc="-5" dirty="0" err="1">
                <a:latin typeface="Century Gothic"/>
                <a:cs typeface="Century Gothic"/>
              </a:rPr>
              <a:t>Стартап</a:t>
            </a:r>
            <a:r>
              <a:rPr lang="ru-RU" sz="1600" i="1" spc="-5" dirty="0">
                <a:latin typeface="Century Gothic"/>
                <a:cs typeface="Century Gothic"/>
              </a:rPr>
              <a:t> 2019»;</a:t>
            </a:r>
          </a:p>
          <a:p>
            <a:r>
              <a:rPr lang="ru-RU" sz="1600" i="1" spc="-5" dirty="0">
                <a:latin typeface="Century Gothic"/>
                <a:cs typeface="Century Gothic"/>
              </a:rPr>
              <a:t>2) «Молодой предприниматель»;</a:t>
            </a:r>
          </a:p>
          <a:p>
            <a:r>
              <a:rPr lang="ru-RU" sz="1600" i="1" spc="-5" dirty="0">
                <a:latin typeface="Century Gothic"/>
                <a:cs typeface="Century Gothic"/>
              </a:rPr>
              <a:t>3) «Лучший инновационный проект»;</a:t>
            </a:r>
          </a:p>
          <a:p>
            <a:r>
              <a:rPr lang="ru-RU" sz="1600" i="1" spc="-5" dirty="0">
                <a:latin typeface="Century Gothic"/>
                <a:cs typeface="Century Gothic"/>
              </a:rPr>
              <a:t>4) «Лучший проект в сфере туризма»;</a:t>
            </a:r>
          </a:p>
          <a:p>
            <a:r>
              <a:rPr lang="ru-RU" sz="1600" i="1" spc="-5" dirty="0">
                <a:latin typeface="Century Gothic"/>
                <a:cs typeface="Century Gothic"/>
              </a:rPr>
              <a:t>5) «Семейный бизнес»;</a:t>
            </a:r>
          </a:p>
          <a:p>
            <a:r>
              <a:rPr lang="ru-RU" sz="1600" i="1" spc="-5" dirty="0">
                <a:latin typeface="Century Gothic"/>
                <a:cs typeface="Century Gothic"/>
              </a:rPr>
              <a:t>6) «Лучшее производственное предприятие»;</a:t>
            </a:r>
          </a:p>
          <a:p>
            <a:r>
              <a:rPr lang="ru-RU" sz="1600" i="1" spc="-5" dirty="0">
                <a:latin typeface="Century Gothic"/>
                <a:cs typeface="Century Gothic"/>
              </a:rPr>
              <a:t>7) «Лучшее предприятие в сфере услуг».</a:t>
            </a:r>
          </a:p>
        </p:txBody>
      </p:sp>
    </p:spTree>
    <p:extLst>
      <p:ext uri="{BB962C8B-B14F-4D97-AF65-F5344CB8AC3E}">
        <p14:creationId xmlns:p14="http://schemas.microsoft.com/office/powerpoint/2010/main" val="1815904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0473" y="256849"/>
            <a:ext cx="5321687" cy="2904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5"/>
              </a:spcBef>
            </a:pPr>
            <a:r>
              <a:rPr lang="ru-RU" sz="1800" dirty="0"/>
              <a:t>Информация о компании </a:t>
            </a:r>
            <a:endParaRPr sz="1800" dirty="0"/>
          </a:p>
        </p:txBody>
      </p:sp>
      <p:sp>
        <p:nvSpPr>
          <p:cNvPr id="3" name="object 3"/>
          <p:cNvSpPr/>
          <p:nvPr/>
        </p:nvSpPr>
        <p:spPr>
          <a:xfrm>
            <a:off x="35496" y="3441"/>
            <a:ext cx="1250276" cy="7501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26263" y="253060"/>
            <a:ext cx="22352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ru-RU" sz="1400" b="1" dirty="0">
                <a:latin typeface="Century Gothic"/>
                <a:cs typeface="Century Gothic"/>
              </a:rPr>
              <a:t>1</a:t>
            </a:r>
            <a:endParaRPr sz="1400" b="1" dirty="0">
              <a:latin typeface="Century Gothic"/>
              <a:cs typeface="Century Gothic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60661" y="780811"/>
            <a:ext cx="86318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spc="-5" dirty="0">
                <a:solidFill>
                  <a:srgbClr val="852D07"/>
                </a:solidFill>
                <a:latin typeface="Century Gothic"/>
                <a:cs typeface="Century Gothic"/>
              </a:rPr>
              <a:t>НАИМЕНОВАНИЕ ЮР.ЛИЦА / ФИО ИП </a:t>
            </a:r>
            <a:endParaRPr lang="ru-RU" sz="1600" spc="-5" dirty="0">
              <a:solidFill>
                <a:srgbClr val="0D0D0D"/>
              </a:solidFill>
              <a:latin typeface="Century Gothic"/>
              <a:cs typeface="Century Gothic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60661" y="2182093"/>
            <a:ext cx="50405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spc="-5" dirty="0">
                <a:latin typeface="Century Gothic"/>
                <a:cs typeface="Century Gothic"/>
              </a:rPr>
              <a:t>Вид деятельности</a:t>
            </a:r>
            <a:endParaRPr lang="ru-RU" sz="1600" spc="-5" dirty="0">
              <a:solidFill>
                <a:srgbClr val="0D0D0D"/>
              </a:solidFill>
              <a:latin typeface="Century Gothic"/>
              <a:cs typeface="Century Gothic"/>
            </a:endParaRPr>
          </a:p>
        </p:txBody>
      </p:sp>
      <p:graphicFrame>
        <p:nvGraphicFramePr>
          <p:cNvPr id="20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6034441"/>
              </p:ext>
            </p:extLst>
          </p:nvPr>
        </p:nvGraphicFramePr>
        <p:xfrm>
          <a:off x="321379" y="3147814"/>
          <a:ext cx="6626885" cy="143256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7408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977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7405"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Результаты</a:t>
                      </a:r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2019 год</a:t>
                      </a:r>
                      <a:endParaRPr lang="ru-RU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018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Численность работников</a:t>
                      </a:r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…..</a:t>
                      </a:r>
                      <a:r>
                        <a:rPr lang="ru-RU" sz="16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чел.</a:t>
                      </a:r>
                      <a:endParaRPr lang="ru-RU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Выручка </a:t>
                      </a:r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….. млн. руб.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7888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Налоги в КБ МО</a:t>
                      </a:r>
                    </a:p>
                  </a:txBody>
                  <a:tcPr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……</a:t>
                      </a:r>
                      <a:r>
                        <a:rPr lang="ru-RU" sz="16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млн. руб.</a:t>
                      </a:r>
                      <a:endParaRPr lang="ru-RU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21" name="Рисунок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994" y="3201542"/>
            <a:ext cx="215108" cy="215108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15" y="3524480"/>
            <a:ext cx="259865" cy="259865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994" y="3904692"/>
            <a:ext cx="215025" cy="215025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15" y="4215641"/>
            <a:ext cx="266715" cy="266715"/>
          </a:xfrm>
          <a:prstGeom prst="rect">
            <a:avLst/>
          </a:prstGeom>
        </p:spPr>
      </p:pic>
      <p:sp>
        <p:nvSpPr>
          <p:cNvPr id="25" name="Прямоугольник 24"/>
          <p:cNvSpPr/>
          <p:nvPr/>
        </p:nvSpPr>
        <p:spPr>
          <a:xfrm>
            <a:off x="287035" y="1710376"/>
            <a:ext cx="504056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600" spc="-5" dirty="0">
                <a:solidFill>
                  <a:srgbClr val="0D0D0D"/>
                </a:solidFill>
                <a:latin typeface="Century Gothic"/>
                <a:cs typeface="Century Gothic"/>
              </a:rPr>
              <a:t>Год создания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287035" y="1317997"/>
            <a:ext cx="50405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600" spc="-5" dirty="0">
                <a:solidFill>
                  <a:srgbClr val="0D0D0D"/>
                </a:solidFill>
                <a:latin typeface="Century Gothic"/>
                <a:cs typeface="Century Gothic"/>
              </a:rPr>
              <a:t>Местонахождение</a:t>
            </a:r>
            <a:r>
              <a:rPr lang="ru-RU" sz="2400" b="1" spc="-5" dirty="0">
                <a:latin typeface="Century Gothic"/>
                <a:cs typeface="Century Gothic"/>
              </a:rPr>
              <a:t> </a:t>
            </a:r>
            <a:endParaRPr lang="ru-RU" sz="1600" spc="-5" dirty="0">
              <a:solidFill>
                <a:srgbClr val="0D0D0D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989396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0473" y="256849"/>
            <a:ext cx="5321687" cy="2904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5"/>
              </a:spcBef>
            </a:pPr>
            <a:r>
              <a:rPr lang="ru-RU" sz="1800" dirty="0"/>
              <a:t>Достижения компании </a:t>
            </a:r>
            <a:endParaRPr sz="1800" dirty="0"/>
          </a:p>
        </p:txBody>
      </p:sp>
      <p:sp>
        <p:nvSpPr>
          <p:cNvPr id="3" name="object 3"/>
          <p:cNvSpPr/>
          <p:nvPr/>
        </p:nvSpPr>
        <p:spPr>
          <a:xfrm>
            <a:off x="35496" y="3441"/>
            <a:ext cx="1250276" cy="7501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26263" y="253060"/>
            <a:ext cx="22352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ru-RU" sz="1400" b="1" dirty="0">
                <a:latin typeface="Century Gothic"/>
                <a:cs typeface="Century Gothic"/>
              </a:rPr>
              <a:t>2</a:t>
            </a:r>
            <a:endParaRPr sz="1400" b="1" dirty="0">
              <a:latin typeface="Century Gothic"/>
              <a:cs typeface="Century Gothic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60297" y="782398"/>
            <a:ext cx="86318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spc="-5" dirty="0">
                <a:solidFill>
                  <a:srgbClr val="852D07"/>
                </a:solidFill>
                <a:latin typeface="Century Gothic"/>
                <a:cs typeface="Century Gothic"/>
              </a:rPr>
              <a:t>Яркое достижение компании – почему она лучшая ? </a:t>
            </a:r>
          </a:p>
          <a:p>
            <a:r>
              <a:rPr lang="ru-RU" sz="2400" dirty="0"/>
              <a:t>- значимость для развития муниципального образования</a:t>
            </a:r>
          </a:p>
          <a:p>
            <a:r>
              <a:rPr lang="ru-RU" sz="2400" dirty="0"/>
              <a:t>- рост оборотов </a:t>
            </a:r>
          </a:p>
          <a:p>
            <a:r>
              <a:rPr lang="ru-RU" sz="2400" dirty="0"/>
              <a:t>- рабочие места</a:t>
            </a:r>
          </a:p>
          <a:p>
            <a:r>
              <a:rPr lang="ru-RU" sz="2400" dirty="0"/>
              <a:t>- конкурентное преимущество (чем отличается от других)  </a:t>
            </a:r>
          </a:p>
          <a:p>
            <a:r>
              <a:rPr lang="ru-RU" sz="2400" dirty="0"/>
              <a:t>и т.п.</a:t>
            </a:r>
            <a:r>
              <a:rPr lang="ru-RU" sz="2400" b="1" spc="-5" dirty="0">
                <a:solidFill>
                  <a:srgbClr val="852D07"/>
                </a:solidFill>
                <a:latin typeface="Century Gothic"/>
                <a:cs typeface="Century Gothic"/>
              </a:rPr>
              <a:t> </a:t>
            </a:r>
            <a:endParaRPr lang="ru-RU" sz="1600" spc="-5" dirty="0">
              <a:solidFill>
                <a:srgbClr val="0D0D0D"/>
              </a:solidFill>
              <a:latin typeface="Century Gothic"/>
              <a:cs typeface="Century Gothic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511417" y="3773206"/>
            <a:ext cx="23762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i="1" spc="-5" dirty="0">
                <a:solidFill>
                  <a:srgbClr val="0D0D0D"/>
                </a:solidFill>
                <a:latin typeface="Century Gothic"/>
                <a:cs typeface="Century Gothic"/>
              </a:rPr>
              <a:t>Фотографии бизнеса </a:t>
            </a:r>
            <a:r>
              <a:rPr lang="ru-RU" sz="2400" b="1" i="1" spc="-5" dirty="0">
                <a:latin typeface="Century Gothic"/>
                <a:cs typeface="Century Gothic"/>
              </a:rPr>
              <a:t> </a:t>
            </a:r>
            <a:endParaRPr lang="ru-RU" sz="1600" i="1" spc="-5" dirty="0">
              <a:solidFill>
                <a:srgbClr val="0D0D0D"/>
              </a:solidFill>
              <a:latin typeface="Century Gothic"/>
              <a:cs typeface="Century Gothic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444208" y="3796668"/>
            <a:ext cx="23762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i="1" spc="-5" dirty="0">
                <a:solidFill>
                  <a:srgbClr val="0D0D0D"/>
                </a:solidFill>
                <a:latin typeface="Century Gothic"/>
                <a:cs typeface="Century Gothic"/>
              </a:rPr>
              <a:t>Фотографии бизнеса </a:t>
            </a:r>
            <a:r>
              <a:rPr lang="ru-RU" sz="2400" b="1" i="1" spc="-5" dirty="0">
                <a:latin typeface="Century Gothic"/>
                <a:cs typeface="Century Gothic"/>
              </a:rPr>
              <a:t> </a:t>
            </a:r>
            <a:endParaRPr lang="ru-RU" sz="1600" i="1" spc="-5" dirty="0">
              <a:solidFill>
                <a:srgbClr val="0D0D0D"/>
              </a:solidFill>
              <a:latin typeface="Century Gothic"/>
              <a:cs typeface="Century Gothic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60634" y="3796668"/>
            <a:ext cx="23762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i="1" spc="-5" dirty="0">
                <a:solidFill>
                  <a:srgbClr val="0D0D0D"/>
                </a:solidFill>
                <a:latin typeface="Century Gothic"/>
                <a:cs typeface="Century Gothic"/>
              </a:rPr>
              <a:t>Фотографии бизнеса </a:t>
            </a:r>
            <a:r>
              <a:rPr lang="ru-RU" sz="2400" b="1" i="1" spc="-5" dirty="0">
                <a:latin typeface="Century Gothic"/>
                <a:cs typeface="Century Gothic"/>
              </a:rPr>
              <a:t> </a:t>
            </a:r>
            <a:endParaRPr lang="ru-RU" sz="1600" i="1" spc="-5" dirty="0">
              <a:solidFill>
                <a:srgbClr val="0D0D0D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627234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0473" y="256849"/>
            <a:ext cx="5321687" cy="2904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5"/>
              </a:spcBef>
            </a:pPr>
            <a:r>
              <a:rPr lang="ru-RU" sz="1800" dirty="0"/>
              <a:t>КОМАНДА </a:t>
            </a:r>
            <a:endParaRPr sz="1800" dirty="0"/>
          </a:p>
        </p:txBody>
      </p:sp>
      <p:sp>
        <p:nvSpPr>
          <p:cNvPr id="3" name="object 3"/>
          <p:cNvSpPr/>
          <p:nvPr/>
        </p:nvSpPr>
        <p:spPr>
          <a:xfrm>
            <a:off x="35496" y="3441"/>
            <a:ext cx="1250276" cy="7501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26263" y="253060"/>
            <a:ext cx="22352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lang="ru-RU" sz="1400" b="1" dirty="0">
                <a:latin typeface="Century Gothic"/>
                <a:cs typeface="Century Gothic"/>
              </a:rPr>
              <a:t>3</a:t>
            </a:r>
            <a:endParaRPr sz="1400" b="1" dirty="0">
              <a:latin typeface="Century Gothic"/>
              <a:cs typeface="Century Gothic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51628" y="843558"/>
            <a:ext cx="86318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spc="-5" dirty="0">
                <a:solidFill>
                  <a:srgbClr val="852D07"/>
                </a:solidFill>
                <a:latin typeface="Century Gothic"/>
                <a:cs typeface="Century Gothic"/>
              </a:rPr>
              <a:t>Мы делаем бизнес ! </a:t>
            </a:r>
          </a:p>
          <a:p>
            <a:endParaRPr lang="ru-RU" sz="1600" spc="-5" dirty="0">
              <a:solidFill>
                <a:srgbClr val="0D0D0D"/>
              </a:solidFill>
              <a:latin typeface="Century Gothic"/>
              <a:cs typeface="Century Gothic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203848" y="2364165"/>
            <a:ext cx="23762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i="1" spc="-5" dirty="0">
                <a:solidFill>
                  <a:srgbClr val="0D0D0D"/>
                </a:solidFill>
                <a:latin typeface="Century Gothic"/>
                <a:cs typeface="Century Gothic"/>
              </a:rPr>
              <a:t>ФОТО</a:t>
            </a:r>
          </a:p>
          <a:p>
            <a:pPr algn="ctr">
              <a:defRPr/>
            </a:pPr>
            <a:r>
              <a:rPr lang="ru-RU" sz="1600" i="1" spc="-5" dirty="0">
                <a:solidFill>
                  <a:srgbClr val="0D0D0D"/>
                </a:solidFill>
                <a:latin typeface="Century Gothic"/>
                <a:cs typeface="Century Gothic"/>
              </a:rPr>
              <a:t>ФИО</a:t>
            </a:r>
          </a:p>
          <a:p>
            <a:pPr algn="ctr">
              <a:defRPr/>
            </a:pPr>
            <a:r>
              <a:rPr lang="ru-RU" sz="1600" i="1" spc="-5" dirty="0">
                <a:solidFill>
                  <a:srgbClr val="0D0D0D"/>
                </a:solidFill>
                <a:latin typeface="Century Gothic"/>
                <a:cs typeface="Century Gothic"/>
              </a:rPr>
              <a:t>Должность </a:t>
            </a:r>
            <a:r>
              <a:rPr lang="ru-RU" sz="2400" b="1" i="1" spc="-5" dirty="0">
                <a:latin typeface="Century Gothic"/>
                <a:cs typeface="Century Gothic"/>
              </a:rPr>
              <a:t> </a:t>
            </a:r>
            <a:r>
              <a:rPr lang="ru-RU" sz="1600" i="1" spc="-5" dirty="0">
                <a:solidFill>
                  <a:srgbClr val="0D0D0D"/>
                </a:solidFill>
                <a:latin typeface="Century Gothic"/>
                <a:cs typeface="Century Gothic"/>
              </a:rPr>
              <a:t> </a:t>
            </a:r>
            <a:r>
              <a:rPr lang="ru-RU" sz="2400" b="1" i="1" spc="-5" dirty="0">
                <a:latin typeface="Century Gothic"/>
                <a:cs typeface="Century Gothic"/>
              </a:rPr>
              <a:t> </a:t>
            </a:r>
            <a:endParaRPr lang="ru-RU" sz="1600" i="1" spc="-5" dirty="0">
              <a:solidFill>
                <a:srgbClr val="0D0D0D"/>
              </a:solidFill>
              <a:latin typeface="Century Gothic"/>
              <a:cs typeface="Century Gothic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228184" y="2355726"/>
            <a:ext cx="23762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i="1" spc="-5" dirty="0">
                <a:solidFill>
                  <a:srgbClr val="0D0D0D"/>
                </a:solidFill>
                <a:latin typeface="Century Gothic"/>
                <a:cs typeface="Century Gothic"/>
              </a:rPr>
              <a:t>ФОТО</a:t>
            </a:r>
          </a:p>
          <a:p>
            <a:pPr algn="ctr">
              <a:defRPr/>
            </a:pPr>
            <a:r>
              <a:rPr lang="ru-RU" sz="1600" i="1" spc="-5" dirty="0">
                <a:solidFill>
                  <a:srgbClr val="0D0D0D"/>
                </a:solidFill>
                <a:latin typeface="Century Gothic"/>
                <a:cs typeface="Century Gothic"/>
              </a:rPr>
              <a:t>ФИО</a:t>
            </a:r>
          </a:p>
          <a:p>
            <a:pPr algn="ctr">
              <a:defRPr/>
            </a:pPr>
            <a:r>
              <a:rPr lang="ru-RU" sz="1600" i="1" spc="-5" dirty="0">
                <a:solidFill>
                  <a:srgbClr val="0D0D0D"/>
                </a:solidFill>
                <a:latin typeface="Century Gothic"/>
                <a:cs typeface="Century Gothic"/>
              </a:rPr>
              <a:t>Должность </a:t>
            </a:r>
            <a:r>
              <a:rPr lang="ru-RU" sz="2400" b="1" i="1" spc="-5" dirty="0">
                <a:latin typeface="Century Gothic"/>
                <a:cs typeface="Century Gothic"/>
              </a:rPr>
              <a:t> </a:t>
            </a:r>
            <a:endParaRPr lang="ru-RU" sz="1600" i="1" spc="-5" dirty="0">
              <a:solidFill>
                <a:srgbClr val="0D0D0D"/>
              </a:solidFill>
              <a:latin typeface="Century Gothic"/>
              <a:cs typeface="Century Gothic"/>
            </a:endParaRPr>
          </a:p>
          <a:p>
            <a:pPr algn="ctr">
              <a:defRPr/>
            </a:pPr>
            <a:r>
              <a:rPr lang="ru-RU" sz="1600" i="1" spc="-5" dirty="0">
                <a:solidFill>
                  <a:srgbClr val="0D0D0D"/>
                </a:solidFill>
                <a:latin typeface="Century Gothic"/>
                <a:cs typeface="Century Gothic"/>
              </a:rPr>
              <a:t> </a:t>
            </a:r>
            <a:r>
              <a:rPr lang="ru-RU" sz="2400" b="1" i="1" spc="-5" dirty="0">
                <a:latin typeface="Century Gothic"/>
                <a:cs typeface="Century Gothic"/>
              </a:rPr>
              <a:t> </a:t>
            </a:r>
            <a:endParaRPr lang="ru-RU" sz="1600" i="1" spc="-5" dirty="0">
              <a:solidFill>
                <a:srgbClr val="0D0D0D"/>
              </a:solidFill>
              <a:latin typeface="Century Gothic"/>
              <a:cs typeface="Century Gothic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38023" y="2355726"/>
            <a:ext cx="23762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i="1" spc="-5" dirty="0">
                <a:solidFill>
                  <a:srgbClr val="0D0D0D"/>
                </a:solidFill>
                <a:latin typeface="Century Gothic"/>
                <a:cs typeface="Century Gothic"/>
              </a:rPr>
              <a:t>ФОТО</a:t>
            </a:r>
          </a:p>
          <a:p>
            <a:pPr algn="ctr">
              <a:defRPr/>
            </a:pPr>
            <a:r>
              <a:rPr lang="ru-RU" sz="1600" i="1" spc="-5" dirty="0">
                <a:solidFill>
                  <a:srgbClr val="0D0D0D"/>
                </a:solidFill>
                <a:latin typeface="Century Gothic"/>
                <a:cs typeface="Century Gothic"/>
              </a:rPr>
              <a:t>ФИО</a:t>
            </a:r>
          </a:p>
          <a:p>
            <a:pPr algn="ctr">
              <a:defRPr/>
            </a:pPr>
            <a:r>
              <a:rPr lang="ru-RU" sz="1600" i="1" spc="-5" dirty="0">
                <a:solidFill>
                  <a:srgbClr val="0D0D0D"/>
                </a:solidFill>
                <a:latin typeface="Century Gothic"/>
                <a:cs typeface="Century Gothic"/>
              </a:rPr>
              <a:t>Должность </a:t>
            </a:r>
            <a:r>
              <a:rPr lang="ru-RU" sz="2400" b="1" i="1" spc="-5" dirty="0">
                <a:latin typeface="Century Gothic"/>
                <a:cs typeface="Century Gothic"/>
              </a:rPr>
              <a:t> </a:t>
            </a:r>
            <a:endParaRPr lang="ru-RU" sz="1600" i="1" spc="-5" dirty="0">
              <a:solidFill>
                <a:srgbClr val="0D0D0D"/>
              </a:solidFill>
              <a:latin typeface="Century Gothic"/>
              <a:cs typeface="Century Gothic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03648" y="1707654"/>
            <a:ext cx="65382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spc="-5" dirty="0">
                <a:solidFill>
                  <a:srgbClr val="0D0D0D"/>
                </a:solidFill>
                <a:latin typeface="Century Gothic"/>
                <a:cs typeface="Century Gothic"/>
              </a:rPr>
              <a:t>Фото собственника бизнеса и топ менеджмента компании </a:t>
            </a:r>
            <a:endParaRPr lang="ru-RU" sz="1600" spc="-5" dirty="0">
              <a:solidFill>
                <a:srgbClr val="0D0D0D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8215911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1378</TotalTime>
  <Words>167</Words>
  <Application>Microsoft Office PowerPoint</Application>
  <PresentationFormat>Экран (16:9)</PresentationFormat>
  <Paragraphs>48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Century Gothic</vt:lpstr>
      <vt:lpstr>Тема Office</vt:lpstr>
      <vt:lpstr>Презентация PowerPoint</vt:lpstr>
      <vt:lpstr>Информация о компании </vt:lpstr>
      <vt:lpstr>Достижения компании </vt:lpstr>
      <vt:lpstr>КОМАНДА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Карисалова Наталья Афиногеновна</dc:creator>
  <cp:lastModifiedBy>Яковлева Елена</cp:lastModifiedBy>
  <cp:revision>110</cp:revision>
  <dcterms:created xsi:type="dcterms:W3CDTF">2019-09-26T11:37:50Z</dcterms:created>
  <dcterms:modified xsi:type="dcterms:W3CDTF">2019-12-16T08:53:36Z</dcterms:modified>
</cp:coreProperties>
</file>